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2" r:id="rId6"/>
    <p:sldId id="260" r:id="rId7"/>
    <p:sldId id="263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05F7-FF91-4C96-A69A-D9384DA25712}" type="datetimeFigureOut">
              <a:rPr lang="zh-TW" altLang="en-US" smtClean="0"/>
              <a:pPr/>
              <a:t>2017/12/14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4572000" y="571480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1.</a:t>
            </a:r>
            <a:r>
              <a:rPr lang="zh-TW" altLang="en-US" dirty="0" smtClean="0"/>
              <a:t> </a:t>
            </a:r>
            <a:r>
              <a:rPr lang="en-US" altLang="zh-TW" dirty="0" smtClean="0"/>
              <a:t>Before downloading and installing the new Blitz software, please remove all the previously installed control memory lighting software</a:t>
            </a:r>
            <a:r>
              <a:rPr lang="en-US" altLang="zh-TW" dirty="0" smtClean="0"/>
              <a:t>.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2. </a:t>
            </a:r>
            <a:r>
              <a:rPr lang="en-US" altLang="zh-TW" dirty="0" smtClean="0"/>
              <a:t>Move the mouse to the downloaded ZIP file and right click </a:t>
            </a:r>
            <a:r>
              <a:rPr lang="en-US" altLang="zh-TW" dirty="0" smtClean="0"/>
              <a:t>to </a:t>
            </a:r>
            <a:r>
              <a:rPr lang="en-US" altLang="zh-TW" dirty="0" smtClean="0"/>
              <a:t>select </a:t>
            </a:r>
            <a:r>
              <a:rPr lang="en-US" altLang="zh-TW" dirty="0" smtClean="0"/>
              <a:t>“Properties“.</a:t>
            </a:r>
            <a:endParaRPr lang="zh-TW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390077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285852" y="5357826"/>
            <a:ext cx="3000396" cy="4286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285720" y="428604"/>
            <a:ext cx="338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3.</a:t>
            </a:r>
            <a:r>
              <a:rPr lang="zh-TW" altLang="en-US" dirty="0" smtClean="0"/>
              <a:t> </a:t>
            </a:r>
            <a:r>
              <a:rPr lang="en-US" altLang="zh-TW" dirty="0" smtClean="0"/>
              <a:t>Click "Unblock" and press "OK"</a:t>
            </a:r>
            <a:endParaRPr lang="zh-TW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42984"/>
            <a:ext cx="4059135" cy="4774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3070" y="1141595"/>
            <a:ext cx="4118086" cy="485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3143240" y="4857760"/>
            <a:ext cx="785818" cy="2857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6643702" y="5500702"/>
            <a:ext cx="785818" cy="2857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向右箭號 9"/>
          <p:cNvSpPr/>
          <p:nvPr/>
        </p:nvSpPr>
        <p:spPr>
          <a:xfrm>
            <a:off x="4286248" y="3429000"/>
            <a:ext cx="500066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85720" y="142852"/>
            <a:ext cx="8146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4. </a:t>
            </a:r>
            <a:r>
              <a:rPr lang="en-US" altLang="zh-TW" dirty="0" smtClean="0"/>
              <a:t>Move the mouse to the downloaded ZIP file and right click to select </a:t>
            </a:r>
            <a:r>
              <a:rPr lang="en-US" altLang="zh-TW" dirty="0" smtClean="0"/>
              <a:t>“Extract All…"</a:t>
            </a:r>
            <a:endParaRPr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4143404" cy="5537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000232" y="2571744"/>
            <a:ext cx="1071570" cy="2857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14356"/>
            <a:ext cx="782198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文字方塊 6"/>
          <p:cNvSpPr txBox="1"/>
          <p:nvPr/>
        </p:nvSpPr>
        <p:spPr>
          <a:xfrm>
            <a:off x="285720" y="142852"/>
            <a:ext cx="173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5. C</a:t>
            </a:r>
            <a:r>
              <a:rPr lang="en-US" altLang="zh-TW" dirty="0" smtClean="0"/>
              <a:t>lick “Extract"</a:t>
            </a:r>
            <a:endParaRPr lang="zh-TW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72264" y="5500702"/>
            <a:ext cx="857256" cy="3571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321911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428736"/>
            <a:ext cx="5522707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文字方塊 6"/>
          <p:cNvSpPr txBox="1"/>
          <p:nvPr/>
        </p:nvSpPr>
        <p:spPr>
          <a:xfrm>
            <a:off x="285720" y="142852"/>
            <a:ext cx="3295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6. </a:t>
            </a:r>
            <a:r>
              <a:rPr lang="en-US" altLang="zh-TW" dirty="0" smtClean="0"/>
              <a:t>You will see below the image.</a:t>
            </a:r>
            <a:endParaRPr lang="zh-TW" altLang="en-US" dirty="0"/>
          </a:p>
        </p:txBody>
      </p:sp>
      <p:sp>
        <p:nvSpPr>
          <p:cNvPr id="9" name="圓形箭號 8"/>
          <p:cNvSpPr/>
          <p:nvPr/>
        </p:nvSpPr>
        <p:spPr>
          <a:xfrm>
            <a:off x="3071802" y="928670"/>
            <a:ext cx="978408" cy="978408"/>
          </a:xfrm>
          <a:prstGeom prst="circular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8715436" cy="54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文字方塊 8"/>
          <p:cNvSpPr txBox="1"/>
          <p:nvPr/>
        </p:nvSpPr>
        <p:spPr>
          <a:xfrm>
            <a:off x="285720" y="285728"/>
            <a:ext cx="5060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7. C</a:t>
            </a:r>
            <a:r>
              <a:rPr lang="en-US" altLang="zh-TW" dirty="0" smtClean="0"/>
              <a:t>lick “Lighting_Control_TeamGroup_1.00.07“ </a:t>
            </a:r>
            <a:r>
              <a:rPr lang="en-US" altLang="zh-TW" dirty="0" smtClean="0"/>
              <a:t>file.</a:t>
            </a:r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71736" y="2000240"/>
            <a:ext cx="2143140" cy="3571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1000100" y="214290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8.</a:t>
            </a:r>
            <a:r>
              <a:rPr lang="zh-TW" altLang="en-US" dirty="0" smtClean="0"/>
              <a:t> </a:t>
            </a:r>
            <a:r>
              <a:rPr lang="en-US" altLang="zh-TW" dirty="0" smtClean="0"/>
              <a:t>Click "setup" to start installing Blitz software</a:t>
            </a:r>
            <a:endParaRPr lang="zh-TW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8822650" cy="541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2571736" y="3500439"/>
            <a:ext cx="2143140" cy="2857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104</Words>
  <Application>Microsoft Office PowerPoint</Application>
  <PresentationFormat>如螢幕大小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patrick.lin</dc:creator>
  <cp:lastModifiedBy>patrick.lin</cp:lastModifiedBy>
  <cp:revision>33</cp:revision>
  <dcterms:created xsi:type="dcterms:W3CDTF">2017-12-12T07:29:57Z</dcterms:created>
  <dcterms:modified xsi:type="dcterms:W3CDTF">2017-12-14T12:15:29Z</dcterms:modified>
</cp:coreProperties>
</file>