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58" r:id="rId5"/>
    <p:sldId id="262" r:id="rId6"/>
    <p:sldId id="260" r:id="rId7"/>
    <p:sldId id="263" r:id="rId8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112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005F7-FF91-4C96-A69A-D9384DA25712}" type="datetimeFigureOut">
              <a:rPr lang="zh-TW" altLang="en-US" smtClean="0"/>
              <a:pPr/>
              <a:t>2017/12/22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28E45-61A2-488D-AAC3-56BF0F020F84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005F7-FF91-4C96-A69A-D9384DA25712}" type="datetimeFigureOut">
              <a:rPr lang="zh-TW" altLang="en-US" smtClean="0"/>
              <a:pPr/>
              <a:t>2017/12/22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28E45-61A2-488D-AAC3-56BF0F020F84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005F7-FF91-4C96-A69A-D9384DA25712}" type="datetimeFigureOut">
              <a:rPr lang="zh-TW" altLang="en-US" smtClean="0"/>
              <a:pPr/>
              <a:t>2017/12/22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28E45-61A2-488D-AAC3-56BF0F020F84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005F7-FF91-4C96-A69A-D9384DA25712}" type="datetimeFigureOut">
              <a:rPr lang="zh-TW" altLang="en-US" smtClean="0"/>
              <a:pPr/>
              <a:t>2017/12/22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28E45-61A2-488D-AAC3-56BF0F020F84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005F7-FF91-4C96-A69A-D9384DA25712}" type="datetimeFigureOut">
              <a:rPr lang="zh-TW" altLang="en-US" smtClean="0"/>
              <a:pPr/>
              <a:t>2017/12/22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28E45-61A2-488D-AAC3-56BF0F020F84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005F7-FF91-4C96-A69A-D9384DA25712}" type="datetimeFigureOut">
              <a:rPr lang="zh-TW" altLang="en-US" smtClean="0"/>
              <a:pPr/>
              <a:t>2017/12/22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28E45-61A2-488D-AAC3-56BF0F020F84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005F7-FF91-4C96-A69A-D9384DA25712}" type="datetimeFigureOut">
              <a:rPr lang="zh-TW" altLang="en-US" smtClean="0"/>
              <a:pPr/>
              <a:t>2017/12/22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28E45-61A2-488D-AAC3-56BF0F020F84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005F7-FF91-4C96-A69A-D9384DA25712}" type="datetimeFigureOut">
              <a:rPr lang="zh-TW" altLang="en-US" smtClean="0"/>
              <a:pPr/>
              <a:t>2017/12/22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28E45-61A2-488D-AAC3-56BF0F020F84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005F7-FF91-4C96-A69A-D9384DA25712}" type="datetimeFigureOut">
              <a:rPr lang="zh-TW" altLang="en-US" smtClean="0"/>
              <a:pPr/>
              <a:t>2017/12/22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28E45-61A2-488D-AAC3-56BF0F020F84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005F7-FF91-4C96-A69A-D9384DA25712}" type="datetimeFigureOut">
              <a:rPr lang="zh-TW" altLang="en-US" smtClean="0"/>
              <a:pPr/>
              <a:t>2017/12/22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28E45-61A2-488D-AAC3-56BF0F020F84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005F7-FF91-4C96-A69A-D9384DA25712}" type="datetimeFigureOut">
              <a:rPr lang="zh-TW" altLang="en-US" smtClean="0"/>
              <a:pPr/>
              <a:t>2017/12/22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28E45-61A2-488D-AAC3-56BF0F020F84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3005F7-FF91-4C96-A69A-D9384DA25712}" type="datetimeFigureOut">
              <a:rPr lang="zh-TW" altLang="en-US" smtClean="0"/>
              <a:pPr/>
              <a:t>2017/12/22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628E45-61A2-488D-AAC3-56BF0F020F84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357166"/>
            <a:ext cx="7153275" cy="529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矩形 6"/>
          <p:cNvSpPr/>
          <p:nvPr/>
        </p:nvSpPr>
        <p:spPr>
          <a:xfrm>
            <a:off x="3714744" y="5143512"/>
            <a:ext cx="2500330" cy="42862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文字方塊 8"/>
          <p:cNvSpPr txBox="1"/>
          <p:nvPr/>
        </p:nvSpPr>
        <p:spPr>
          <a:xfrm>
            <a:off x="6572264" y="1785926"/>
            <a:ext cx="242889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1.</a:t>
            </a:r>
            <a:r>
              <a:rPr lang="zh-TW" altLang="en-US" dirty="0" smtClean="0"/>
              <a:t> </a:t>
            </a:r>
            <a:r>
              <a:rPr lang="en-US" altLang="zh-TW" dirty="0" smtClean="0"/>
              <a:t>Before downloading and installing the new Blitz software, please remove all the previously installed control memory lighting software.</a:t>
            </a:r>
          </a:p>
          <a:p>
            <a:endParaRPr lang="en-US" altLang="zh-TW" dirty="0" smtClean="0"/>
          </a:p>
          <a:p>
            <a:r>
              <a:rPr lang="en-US" altLang="zh-TW" dirty="0" smtClean="0"/>
              <a:t>2. Move the mouse to the downloaded ZIP file and right click to select “Properties“.</a:t>
            </a:r>
            <a:endParaRPr lang="zh-TW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458811"/>
            <a:ext cx="7542213" cy="6399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矩形 10"/>
          <p:cNvSpPr/>
          <p:nvPr/>
        </p:nvSpPr>
        <p:spPr>
          <a:xfrm>
            <a:off x="7715272" y="5643578"/>
            <a:ext cx="785818" cy="28575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" name="文字方塊 11"/>
          <p:cNvSpPr txBox="1"/>
          <p:nvPr/>
        </p:nvSpPr>
        <p:spPr>
          <a:xfrm>
            <a:off x="0" y="142852"/>
            <a:ext cx="33810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3.</a:t>
            </a:r>
            <a:r>
              <a:rPr lang="zh-TW" altLang="en-US" dirty="0" smtClean="0"/>
              <a:t> </a:t>
            </a:r>
            <a:r>
              <a:rPr lang="en-US" altLang="zh-TW" dirty="0" smtClean="0"/>
              <a:t>Click "Unblock" and press "OK"</a:t>
            </a:r>
            <a:endParaRPr lang="zh-TW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方塊 2"/>
          <p:cNvSpPr txBox="1"/>
          <p:nvPr/>
        </p:nvSpPr>
        <p:spPr>
          <a:xfrm>
            <a:off x="285720" y="142852"/>
            <a:ext cx="81463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4. Move the mouse to the downloaded ZIP file and right click to select “Extract All…"</a:t>
            </a:r>
            <a:endParaRPr lang="zh-TW" altLang="en-US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714356"/>
            <a:ext cx="5695950" cy="462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矩形 6"/>
          <p:cNvSpPr/>
          <p:nvPr/>
        </p:nvSpPr>
        <p:spPr>
          <a:xfrm>
            <a:off x="2928926" y="1643050"/>
            <a:ext cx="1071570" cy="28575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字方塊 6"/>
          <p:cNvSpPr txBox="1"/>
          <p:nvPr/>
        </p:nvSpPr>
        <p:spPr>
          <a:xfrm>
            <a:off x="285720" y="142852"/>
            <a:ext cx="17355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5. Click “Extract"</a:t>
            </a:r>
            <a:endParaRPr lang="zh-TW" altLang="en-US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714356"/>
            <a:ext cx="7153275" cy="497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矩形 5"/>
          <p:cNvSpPr/>
          <p:nvPr/>
        </p:nvSpPr>
        <p:spPr>
          <a:xfrm>
            <a:off x="6143636" y="5214950"/>
            <a:ext cx="857256" cy="35719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字方塊 6"/>
          <p:cNvSpPr txBox="1"/>
          <p:nvPr/>
        </p:nvSpPr>
        <p:spPr>
          <a:xfrm>
            <a:off x="285720" y="142852"/>
            <a:ext cx="32952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6. You will see below the image.</a:t>
            </a:r>
            <a:endParaRPr lang="zh-TW" alt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785794"/>
            <a:ext cx="3714776" cy="2442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14612" y="2000240"/>
            <a:ext cx="6286544" cy="38799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圓形箭號 7"/>
          <p:cNvSpPr/>
          <p:nvPr/>
        </p:nvSpPr>
        <p:spPr>
          <a:xfrm>
            <a:off x="2214546" y="1643050"/>
            <a:ext cx="978408" cy="978408"/>
          </a:xfrm>
          <a:prstGeom prst="circular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字方塊 8"/>
          <p:cNvSpPr txBox="1"/>
          <p:nvPr/>
        </p:nvSpPr>
        <p:spPr>
          <a:xfrm>
            <a:off x="285720" y="285728"/>
            <a:ext cx="50608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7. Click “Lighting_Control_TeamGroup_1.00.07“ file.</a:t>
            </a:r>
            <a:endParaRPr lang="zh-TW" altLang="en-US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000108"/>
            <a:ext cx="7986695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矩形 5"/>
          <p:cNvSpPr/>
          <p:nvPr/>
        </p:nvSpPr>
        <p:spPr>
          <a:xfrm>
            <a:off x="2571736" y="2428868"/>
            <a:ext cx="2357454" cy="35719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字方塊 6"/>
          <p:cNvSpPr txBox="1"/>
          <p:nvPr/>
        </p:nvSpPr>
        <p:spPr>
          <a:xfrm>
            <a:off x="1000100" y="214290"/>
            <a:ext cx="6858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8.</a:t>
            </a:r>
            <a:r>
              <a:rPr lang="zh-TW" altLang="en-US" dirty="0" smtClean="0"/>
              <a:t> </a:t>
            </a:r>
            <a:r>
              <a:rPr lang="en-US" altLang="zh-TW" dirty="0" smtClean="0"/>
              <a:t>Click "setup" to start installing Blitz software</a:t>
            </a:r>
            <a:endParaRPr lang="zh-TW" alt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857232"/>
            <a:ext cx="8233891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矩形 5"/>
          <p:cNvSpPr/>
          <p:nvPr/>
        </p:nvSpPr>
        <p:spPr>
          <a:xfrm>
            <a:off x="2285984" y="3857628"/>
            <a:ext cx="2143140" cy="28575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457</TotalTime>
  <Words>104</Words>
  <Application>Microsoft Office PowerPoint</Application>
  <PresentationFormat>如螢幕大小 (4:3)</PresentationFormat>
  <Paragraphs>9</Paragraphs>
  <Slides>7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7</vt:i4>
      </vt:variant>
    </vt:vector>
  </HeadingPairs>
  <TitlesOfParts>
    <vt:vector size="8" baseType="lpstr">
      <vt:lpstr>Office 佈景主題</vt:lpstr>
      <vt:lpstr>投影片 1</vt:lpstr>
      <vt:lpstr>投影片 2</vt:lpstr>
      <vt:lpstr>投影片 3</vt:lpstr>
      <vt:lpstr>投影片 4</vt:lpstr>
      <vt:lpstr>投影片 5</vt:lpstr>
      <vt:lpstr>投影片 6</vt:lpstr>
      <vt:lpstr>投影片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投影片 1</dc:title>
  <dc:creator>patrick.lin</dc:creator>
  <cp:lastModifiedBy>patrick.lin</cp:lastModifiedBy>
  <cp:revision>51</cp:revision>
  <dcterms:created xsi:type="dcterms:W3CDTF">2017-12-12T07:29:57Z</dcterms:created>
  <dcterms:modified xsi:type="dcterms:W3CDTF">2017-12-22T06:06:36Z</dcterms:modified>
</cp:coreProperties>
</file>